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76" r:id="rId4"/>
    <p:sldId id="259" r:id="rId5"/>
    <p:sldId id="298" r:id="rId6"/>
    <p:sldId id="282" r:id="rId7"/>
    <p:sldId id="283" r:id="rId8"/>
    <p:sldId id="2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5F88E-287E-4DE2-96FA-CAE1E311A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D7AD8-B24C-4A0C-B76C-8DA7ACD68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17E3-B9E4-4C8F-AD38-07400BEB0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638BF-A60A-47D8-82C9-55BFE8EB4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37D58-21F6-46B6-BA2F-3DDEF38A4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63B6-5822-4689-BA54-5A17BD1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9A34-FBC3-4B97-B902-0DE75A2E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B8CF4-B028-47F7-8790-A5938BE34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5D49-7384-49FA-8798-5224A494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540-B597-455F-A144-1569D0D25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5E34-40BB-4348-AE3B-4AE34E71B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154119-BFEB-45C6-AB70-0C737B39D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 163 – Data Structures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Sept. 29, </a:t>
            </a:r>
            <a:r>
              <a:rPr lang="en-US" dirty="0" smtClean="0"/>
              <a:t>2009</a:t>
            </a:r>
            <a:endParaRPr lang="en-US" dirty="0" smtClean="0"/>
          </a:p>
          <a:p>
            <a:pPr eaLnBrk="1" hangingPunct="1"/>
            <a:r>
              <a:rPr lang="en-US" dirty="0" smtClean="0"/>
              <a:t>Tim </a:t>
            </a:r>
            <a:r>
              <a:rPr lang="en-US" dirty="0" err="1" smtClean="0"/>
              <a:t>Sheard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This is class will probably be unlike any other you have taken before. I promise you, you will work hard, and you will learn Data Structures, and you will think differently about computers and programming than you do now.</a:t>
            </a:r>
          </a:p>
          <a:p>
            <a:pPr lvl="1" eaLnBrk="1" hangingPunct="1"/>
            <a:r>
              <a:rPr lang="en-US" sz="2400" dirty="0" smtClean="0"/>
              <a:t>Have </a:t>
            </a:r>
            <a:r>
              <a:rPr lang="en-US" sz="2400" dirty="0" smtClean="0"/>
              <a:t>an open mind.</a:t>
            </a:r>
          </a:p>
          <a:p>
            <a:pPr lvl="1" eaLnBrk="1" hangingPunct="1"/>
            <a:r>
              <a:rPr lang="en-US" sz="2400" dirty="0" smtClean="0"/>
              <a:t>Get to know people different from yourself.</a:t>
            </a:r>
          </a:p>
          <a:p>
            <a:pPr lvl="1" eaLnBrk="1" hangingPunct="1"/>
            <a:r>
              <a:rPr lang="en-US" sz="2400" dirty="0" smtClean="0"/>
              <a:t>Push yourself to try new things.</a:t>
            </a:r>
          </a:p>
          <a:p>
            <a:pPr lvl="1" eaLnBrk="1" hangingPunct="1"/>
            <a:r>
              <a:rPr lang="en-US" sz="2400" dirty="0" smtClean="0"/>
              <a:t>Be filled with goodwill, interpret other’s actions in the same light.</a:t>
            </a:r>
          </a:p>
          <a:p>
            <a:pPr lvl="1" eaLnBrk="1" hangingPunct="1"/>
            <a:r>
              <a:rPr lang="en-US" sz="2400" dirty="0" smtClean="0"/>
              <a:t>Have a positive attitude, look for opportunities not barriers.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Rules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I expect everyone to participate in class discussions. To facilitate this we will follow these rules.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One person speaks at a time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Char char="–"/>
            </a:pPr>
            <a:r>
              <a:rPr lang="en-US" sz="1600" smtClean="0"/>
              <a:t>but everyone is expected to speak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Honor all opinions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Respond to ideas, not people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Silence is </a:t>
            </a:r>
            <a:r>
              <a:rPr lang="en-US" sz="2000" i="1" smtClean="0"/>
              <a:t>Not</a:t>
            </a:r>
            <a:r>
              <a:rPr lang="en-US" sz="2000" smtClean="0"/>
              <a:t> consent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No put-downs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Be present. actively listen and respond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Char char="–"/>
            </a:pPr>
            <a:r>
              <a:rPr lang="en-US" sz="1600" smtClean="0"/>
              <a:t> no texting, email, side conversations etc.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 smtClean="0"/>
              <a:t>No rat holes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Char char="–"/>
            </a:pPr>
            <a:r>
              <a:rPr lang="en-US" sz="1600" smtClean="0"/>
              <a:t>As the moderator, I reserve the right to cut off discussion on topics that deteriorate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 </a:t>
            </a:r>
            <a:r>
              <a:rPr lang="en-US" dirty="0" err="1" smtClean="0"/>
              <a:t>Sheard’s</a:t>
            </a:r>
            <a:r>
              <a:rPr lang="en-US" dirty="0" smtClean="0"/>
              <a:t> Goals for </a:t>
            </a:r>
            <a:r>
              <a:rPr lang="en-US" dirty="0" smtClean="0"/>
              <a:t>CS163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Every student in this class is still enrolled in </a:t>
            </a:r>
            <a:r>
              <a:rPr lang="en-US" dirty="0" smtClean="0"/>
              <a:t>CS 163  at the end of the quarter.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develop skills the design and use of data structures.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learn to program in Haskell.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Are these good goals?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strategy is an action, that if performed, makes it more likely the goal will be reached.</a:t>
            </a:r>
          </a:p>
          <a:p>
            <a:pPr eaLnBrk="1" hangingPunct="1"/>
            <a:r>
              <a:rPr lang="en-US" smtClean="0"/>
              <a:t>Good strategies are</a:t>
            </a:r>
          </a:p>
          <a:p>
            <a:pPr lvl="1" eaLnBrk="1" hangingPunct="1"/>
            <a:r>
              <a:rPr lang="en-US" smtClean="0"/>
              <a:t>Specific </a:t>
            </a:r>
          </a:p>
          <a:p>
            <a:pPr lvl="1" eaLnBrk="1" hangingPunct="1"/>
            <a:r>
              <a:rPr lang="en-US" smtClean="0"/>
              <a:t>Feasible</a:t>
            </a:r>
          </a:p>
          <a:p>
            <a:pPr lvl="1" eaLnBrk="1" hangingPunct="1"/>
            <a:r>
              <a:rPr lang="en-US" smtClean="0"/>
              <a:t>Repetitive, habit forming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Strategy for Goal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Many students get into trouble because they don’t know the facts, and little problems snowball into insurmountable ones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Empower students to know the facts.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Empower students to know when they’re in trouble.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but track their progress, so you can point it out when they don’t see it for themselves.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Empower students to ask for help when it is needed.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 the first line of defense when a student needs help.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Encourage students in this class to be resources for each other.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Follow through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Strategy for all </a:t>
            </a:r>
            <a:r>
              <a:rPr lang="en-US" sz="3200" dirty="0" smtClean="0"/>
              <a:t>goals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Practice skills until they are second nature.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Demand excellence.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 won’t put up with shoddy work. If you turn in an assignment I don’t think is up to college level work, I will return it and insist you redo it.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Demand Accountability.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You</a:t>
            </a:r>
            <a:r>
              <a:rPr lang="en-US" sz="2000" smtClean="0"/>
              <a:t> are responsible for </a:t>
            </a:r>
            <a:r>
              <a:rPr lang="en-US" sz="2000" i="1" smtClean="0"/>
              <a:t>your</a:t>
            </a:r>
            <a:r>
              <a:rPr lang="en-US" sz="2000" smtClean="0"/>
              <a:t> success.  I don’t want excuses, but </a:t>
            </a:r>
            <a:r>
              <a:rPr lang="en-US" sz="2000" smtClean="0">
                <a:solidFill>
                  <a:srgbClr val="FF0000"/>
                </a:solidFill>
              </a:rPr>
              <a:t>actions that provide remedies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Encourage teamwork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Students often learn better in teams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Provide feedback so students know where they stand.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Accept, and respond to, constructive criticism.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Skills self assessment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Computer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 can read and send email with </a:t>
            </a:r>
            <a:r>
              <a:rPr lang="en-US" sz="2400" dirty="0" smtClean="0"/>
              <a:t>attachments. I </a:t>
            </a:r>
            <a:r>
              <a:rPr lang="en-US" sz="2400" dirty="0" smtClean="0"/>
              <a:t>can create </a:t>
            </a:r>
            <a:r>
              <a:rPr lang="en-US" sz="2400" dirty="0" smtClean="0"/>
              <a:t>programs on </a:t>
            </a:r>
            <a:r>
              <a:rPr lang="en-US" sz="2400" dirty="0" smtClean="0"/>
              <a:t>the computer </a:t>
            </a:r>
            <a:r>
              <a:rPr lang="en-US" sz="2400" dirty="0" smtClean="0"/>
              <a:t>using a text editor.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 know how to use the following programming language features: Variables, data types, loops, functions and arguments, arrays, recursion, IO, Pointers, Structured data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 I can read assigned readings, summarize the impo</a:t>
            </a:r>
            <a:r>
              <a:rPr lang="en-US" sz="2400" dirty="0" smtClean="0"/>
              <a:t>r</a:t>
            </a:r>
            <a:r>
              <a:rPr lang="en-US" sz="2400" dirty="0" smtClean="0"/>
              <a:t>tant points, and apply what I have read.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 am open to learning new ways of doing things I already know how to do.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6992</TotalTime>
  <Words>546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CS 163 – Data Structures</vt:lpstr>
      <vt:lpstr>Welcome</vt:lpstr>
      <vt:lpstr>Class Rules </vt:lpstr>
      <vt:lpstr>Tim Sheard’s Goals for CS163</vt:lpstr>
      <vt:lpstr>Strategies</vt:lpstr>
      <vt:lpstr>Strategy for Goal 1</vt:lpstr>
      <vt:lpstr>Strategy for all goals</vt:lpstr>
      <vt:lpstr>Skills self assessment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Society</dc:title>
  <dc:creator>sheard-local</dc:creator>
  <cp:lastModifiedBy>Tim Sheard</cp:lastModifiedBy>
  <cp:revision>151</cp:revision>
  <dcterms:created xsi:type="dcterms:W3CDTF">2007-09-18T22:57:00Z</dcterms:created>
  <dcterms:modified xsi:type="dcterms:W3CDTF">2009-09-26T00:15:54Z</dcterms:modified>
</cp:coreProperties>
</file>