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8" r:id="rId3"/>
    <p:sldId id="261" r:id="rId4"/>
    <p:sldId id="263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4" r:id="rId21"/>
    <p:sldId id="280" r:id="rId22"/>
    <p:sldId id="281" r:id="rId23"/>
    <p:sldId id="282" r:id="rId24"/>
    <p:sldId id="283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48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9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A6C773-4AC8-455A-8D9B-4352C9052CA8}" type="datetimeFigureOut">
              <a:rPr lang="en-US" smtClean="0"/>
              <a:pPr/>
              <a:t>12/2/2008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19FA92-0939-4516-BF73-7224737469E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9FA92-0939-4516-BF73-7224737469E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7419-CAF1-4F5E-81CF-63CBE4516DB1}" type="datetimeFigureOut">
              <a:rPr lang="en-US" smtClean="0"/>
              <a:pPr/>
              <a:t>12/2/2008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FC2D7-85F5-4CC0-A224-05C25A5C2A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7419-CAF1-4F5E-81CF-63CBE4516DB1}" type="datetimeFigureOut">
              <a:rPr lang="en-US" smtClean="0"/>
              <a:pPr/>
              <a:t>12/2/2008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FC2D7-85F5-4CC0-A224-05C25A5C2A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7419-CAF1-4F5E-81CF-63CBE4516DB1}" type="datetimeFigureOut">
              <a:rPr lang="en-US" smtClean="0"/>
              <a:pPr/>
              <a:t>12/2/2008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FC2D7-85F5-4CC0-A224-05C25A5C2A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7419-CAF1-4F5E-81CF-63CBE4516DB1}" type="datetimeFigureOut">
              <a:rPr lang="en-US" smtClean="0"/>
              <a:pPr/>
              <a:t>12/2/2008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FC2D7-85F5-4CC0-A224-05C25A5C2A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7419-CAF1-4F5E-81CF-63CBE4516DB1}" type="datetimeFigureOut">
              <a:rPr lang="en-US" smtClean="0"/>
              <a:pPr/>
              <a:t>12/2/2008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FC2D7-85F5-4CC0-A224-05C25A5C2A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7419-CAF1-4F5E-81CF-63CBE4516DB1}" type="datetimeFigureOut">
              <a:rPr lang="en-US" smtClean="0"/>
              <a:pPr/>
              <a:t>12/2/2008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FC2D7-85F5-4CC0-A224-05C25A5C2A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7419-CAF1-4F5E-81CF-63CBE4516DB1}" type="datetimeFigureOut">
              <a:rPr lang="en-US" smtClean="0"/>
              <a:pPr/>
              <a:t>12/2/2008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FC2D7-85F5-4CC0-A224-05C25A5C2A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7419-CAF1-4F5E-81CF-63CBE4516DB1}" type="datetimeFigureOut">
              <a:rPr lang="en-US" smtClean="0"/>
              <a:pPr/>
              <a:t>12/2/2008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FC2D7-85F5-4CC0-A224-05C25A5C2A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7419-CAF1-4F5E-81CF-63CBE4516DB1}" type="datetimeFigureOut">
              <a:rPr lang="en-US" smtClean="0"/>
              <a:pPr/>
              <a:t>12/2/2008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FC2D7-85F5-4CC0-A224-05C25A5C2A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7419-CAF1-4F5E-81CF-63CBE4516DB1}" type="datetimeFigureOut">
              <a:rPr lang="en-US" smtClean="0"/>
              <a:pPr/>
              <a:t>12/2/2008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FC2D7-85F5-4CC0-A224-05C25A5C2A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7419-CAF1-4F5E-81CF-63CBE4516DB1}" type="datetimeFigureOut">
              <a:rPr lang="en-US" smtClean="0"/>
              <a:pPr/>
              <a:t>12/2/2008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FC2D7-85F5-4CC0-A224-05C25A5C2A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87419-CAF1-4F5E-81CF-63CBE4516DB1}" type="datetimeFigureOut">
              <a:rPr lang="en-US" smtClean="0"/>
              <a:pPr/>
              <a:t>12/2/2008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FC2D7-85F5-4CC0-A224-05C25A5C2A0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One Page Presentations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846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81000" y="64770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Omar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7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65532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Eileen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850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962400" y="6553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Dinela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1113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57200" y="6553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Sally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3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505200" y="64008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Scott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324600" y="64008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Victor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42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324600" y="58674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Aaron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3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362200" y="65648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Brian B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34500" cy="699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981200" y="65532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Bryan A.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cnq.ca/Storage.asp?StorageID=88814&amp;SiteLanguageID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910"/>
            <a:ext cx="9144000" cy="687391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04800" y="838200"/>
            <a:ext cx="8458200" cy="2895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/>
            </a:r>
            <a:br>
              <a:rPr lang="en-US" sz="3200" dirty="0" smtClean="0">
                <a:solidFill>
                  <a:srgbClr val="FFFF00"/>
                </a:solidFill>
              </a:rPr>
            </a:b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76200" y="0"/>
            <a:ext cx="960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 smtClean="0">
                <a:solidFill>
                  <a:schemeClr val="bg1"/>
                </a:solidFill>
                <a:effectLst>
                  <a:outerShdw blurRad="88900" dist="114300" dir="5400000" sx="92000" sy="92000" algn="ctr" rotWithShape="0">
                    <a:srgbClr val="000000">
                      <a:alpha val="86000"/>
                    </a:srgbClr>
                  </a:outerShdw>
                </a:effectLst>
                <a:latin typeface="Arial Narrow" pitchFamily="34" charset="0"/>
              </a:rPr>
              <a:t>Technology enables the deaf to communicate</a:t>
            </a:r>
            <a:endParaRPr lang="en-US" sz="4400" u="sng" dirty="0">
              <a:solidFill>
                <a:schemeClr val="bg1"/>
              </a:solidFill>
              <a:effectLst>
                <a:outerShdw blurRad="88900" dist="114300" dir="5400000" sx="92000" sy="92000" algn="ctr" rotWithShape="0">
                  <a:srgbClr val="000000">
                    <a:alpha val="86000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1030" name="Picture 6" descr="http://www.queens-theatre.co.uk/access/downloadablelogos/HearingImpaired3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53000"/>
            <a:ext cx="1928812" cy="1905000"/>
          </a:xfrm>
          <a:prstGeom prst="rect">
            <a:avLst/>
          </a:prstGeom>
          <a:noFill/>
        </p:spPr>
      </p:pic>
      <p:pic>
        <p:nvPicPr>
          <p:cNvPr id="1032" name="Picture 8" descr="http://uk.designagenda.dk/files/designAgenda/004_otico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5040" y="4800600"/>
            <a:ext cx="1498960" cy="20574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28600" y="1066800"/>
            <a:ext cx="8915400" cy="4462760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Font typeface="Arial" pitchFamily="34" charset="0"/>
              <a:buChar char="•"/>
            </a:pPr>
            <a:r>
              <a:rPr lang="en-US" sz="3100" b="1" spc="150" dirty="0" smtClean="0">
                <a:ln w="11430"/>
                <a:solidFill>
                  <a:srgbClr val="F8F8F8"/>
                </a:solidFill>
                <a:effectLst>
                  <a:outerShdw blurRad="63500" dist="114300" dir="4920000" sx="101000" sy="101000" algn="tl" rotWithShape="0">
                    <a:srgbClr val="000000">
                      <a:alpha val="82000"/>
                    </a:srgbClr>
                  </a:outerShdw>
                </a:effectLst>
              </a:rPr>
              <a:t> Hearing aids have allowed the deaf to hear.</a:t>
            </a:r>
          </a:p>
          <a:p>
            <a:pPr>
              <a:buFont typeface="Arial" pitchFamily="34" charset="0"/>
              <a:buChar char="•"/>
            </a:pPr>
            <a:endParaRPr lang="en-US" sz="3100" b="1" spc="150" dirty="0" smtClean="0">
              <a:ln w="11430"/>
              <a:solidFill>
                <a:srgbClr val="F8F8F8"/>
              </a:solidFill>
              <a:effectLst>
                <a:outerShdw blurRad="63500" dist="114300" dir="4920000" sx="101000" sy="101000" algn="tl" rotWithShape="0">
                  <a:srgbClr val="000000">
                    <a:alpha val="82000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en-US" sz="3100" b="1" spc="150" dirty="0" smtClean="0">
                <a:ln w="11430"/>
                <a:solidFill>
                  <a:srgbClr val="F8F8F8"/>
                </a:solidFill>
                <a:effectLst>
                  <a:outerShdw blurRad="63500" dist="114300" dir="4920000" sx="101000" sy="101000" algn="tl" rotWithShape="0">
                    <a:srgbClr val="000000">
                      <a:alpha val="82000"/>
                    </a:srgbClr>
                  </a:outerShdw>
                </a:effectLst>
              </a:rPr>
              <a:t> Children are able to learn ASL at a early age.</a:t>
            </a:r>
          </a:p>
          <a:p>
            <a:pPr>
              <a:buFont typeface="Arial" pitchFamily="34" charset="0"/>
              <a:buChar char="•"/>
            </a:pPr>
            <a:endParaRPr lang="en-US" sz="3100" b="1" spc="150" dirty="0" smtClean="0">
              <a:ln w="11430"/>
              <a:solidFill>
                <a:srgbClr val="F8F8F8"/>
              </a:solidFill>
              <a:effectLst>
                <a:outerShdw blurRad="63500" dist="114300" dir="4920000" sx="101000" sy="101000" algn="tl" rotWithShape="0">
                  <a:srgbClr val="000000">
                    <a:alpha val="82000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en-US" sz="3100" b="1" spc="150" dirty="0">
                <a:ln w="11430"/>
                <a:solidFill>
                  <a:srgbClr val="F8F8F8"/>
                </a:solidFill>
                <a:effectLst>
                  <a:outerShdw blurRad="63500" dist="114300" dir="4920000" sx="101000" sy="101000" algn="tl" rotWithShape="0">
                    <a:srgbClr val="000000">
                      <a:alpha val="82000"/>
                    </a:srgbClr>
                  </a:outerShdw>
                </a:effectLst>
              </a:rPr>
              <a:t> </a:t>
            </a:r>
            <a:r>
              <a:rPr lang="en-US" sz="3100" b="1" spc="150" dirty="0" smtClean="0">
                <a:ln w="11430"/>
                <a:solidFill>
                  <a:srgbClr val="F8F8F8"/>
                </a:solidFill>
                <a:effectLst>
                  <a:outerShdw blurRad="63500" dist="114300" dir="4920000" sx="101000" sy="101000" algn="tl" rotWithShape="0">
                    <a:srgbClr val="000000">
                      <a:alpha val="82000"/>
                    </a:srgbClr>
                  </a:outerShdw>
                </a:effectLst>
              </a:rPr>
              <a:t>The internet enables people to communicate.</a:t>
            </a:r>
          </a:p>
          <a:p>
            <a:pPr>
              <a:buFont typeface="Arial" pitchFamily="34" charset="0"/>
              <a:buChar char="•"/>
            </a:pPr>
            <a:endParaRPr lang="en-US" sz="3100" b="1" spc="150" dirty="0">
              <a:ln w="11430"/>
              <a:solidFill>
                <a:srgbClr val="F8F8F8"/>
              </a:solidFill>
              <a:effectLst>
                <a:outerShdw blurRad="63500" dist="114300" dir="4920000" sx="101000" sy="101000" algn="tl" rotWithShape="0">
                  <a:srgbClr val="000000">
                    <a:alpha val="82000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en-US" sz="3100" b="1" spc="150" dirty="0" smtClean="0">
                <a:ln w="11430"/>
                <a:solidFill>
                  <a:srgbClr val="F8F8F8"/>
                </a:solidFill>
                <a:effectLst>
                  <a:outerShdw blurRad="63500" dist="114300" dir="4920000" sx="101000" sy="101000" algn="tl" rotWithShape="0">
                    <a:srgbClr val="000000">
                      <a:alpha val="82000"/>
                    </a:srgbClr>
                  </a:outerShdw>
                </a:effectLst>
              </a:rPr>
              <a:t> Deaf people can now interact with the world in a way they have never been able to do.</a:t>
            </a:r>
          </a:p>
          <a:p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34" name="Picture 10" descr="http://www.deaf.biz/images/deaf/deaf_250x25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4849749"/>
            <a:ext cx="2000250" cy="200825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772400" y="64008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Anthony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01200" cy="721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20250" cy="721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85800" y="6705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Ryan J.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29750" cy="703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33400" y="64770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Alex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91675" cy="718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1450"/>
            <a:ext cx="9401175" cy="706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28600" y="65532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Jacob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48825" cy="725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81000" y="65532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Minh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34500" cy="703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04800" y="65532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Rob H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29750" cy="707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33400" y="6477000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Alex 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2963" y="814388"/>
            <a:ext cx="7458075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752600" y="57150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Andrei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82175" cy="728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04800" y="30480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Troy A.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844" y="0"/>
            <a:ext cx="91576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01175" cy="701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1522"/>
            <a:ext cx="9196096" cy="6879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638800" y="64008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David Moe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692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04800" y="64008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Jacqueline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75" y="257175"/>
            <a:ext cx="8477250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553200" y="6248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Kylee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85800" y="63246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Lindsey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108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09600" y="65532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Nikki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92</Words>
  <Application>Microsoft Office PowerPoint</Application>
  <PresentationFormat>On-screen Show (4:3)</PresentationFormat>
  <Paragraphs>35</Paragraphs>
  <Slides>35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One Page Presentations</vt:lpstr>
      <vt:lpstr> 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Company>Portland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 Page Presentations</dc:title>
  <dc:creator>Tim Sheard</dc:creator>
  <cp:lastModifiedBy>Tim Sheard</cp:lastModifiedBy>
  <cp:revision>26</cp:revision>
  <dcterms:created xsi:type="dcterms:W3CDTF">2008-11-24T17:37:50Z</dcterms:created>
  <dcterms:modified xsi:type="dcterms:W3CDTF">2008-12-02T18:57:43Z</dcterms:modified>
</cp:coreProperties>
</file>